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Overpass"/>
      <p:regular r:id="rId15"/>
    </p:embeddedFont>
    <p:embeddedFont>
      <p:font typeface="Overpass"/>
      <p:regular r:id="rId16"/>
    </p:embeddedFont>
    <p:embeddedFont>
      <p:font typeface="Overpass"/>
      <p:regular r:id="rId17"/>
    </p:embeddedFont>
    <p:embeddedFont>
      <p:font typeface="Overpass"/>
      <p:regular r:id="rId18"/>
    </p:embeddedFont>
    <p:embeddedFont>
      <p:font typeface="Overpass"/>
      <p:regular r:id="rId19"/>
    </p:embeddedFont>
    <p:embeddedFont>
      <p:font typeface="Overpass"/>
      <p:regular r:id="rId20"/>
    </p:embeddedFont>
    <p:embeddedFont>
      <p:font typeface="Overpass"/>
      <p:regular r:id="rId21"/>
    </p:embeddedFont>
    <p:embeddedFont>
      <p:font typeface="Overpas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Understanding Variables and Data Types in C++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Welcome to our exploration of variables and data types in C++. We'll cover the basics, helping you build a solid foundation for your programming journey.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523428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497949"/>
            <a:ext cx="412706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by ILYAS SHAIKH CREATIONS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What are Variables?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32365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Containers for Information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Variables act as containers for holding information. They are named storage locations that can store different values throughout your program.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Dynamic Values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18778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Variables allow you to store and manipulate data that can change over time. They are essential for writing programs that can handle different inputs and produce diverse outputs.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58265"/>
            <a:ext cx="652057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Declaring Variables in C++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69045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4416" y="2790706"/>
            <a:ext cx="12513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6904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Defining Data Type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185993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First, you declare the data type of the variable. This tells the compiler what type of information the variable can hold.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269045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62632" y="2790706"/>
            <a:ext cx="1965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26904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Assigning a Name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185993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You then give the variable a meaningful name. Use descriptive names that reflect the variable's purpose.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60963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10722" y="5709880"/>
            <a:ext cx="19252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6096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Using the Semicolon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10516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Finally, end the declaration with a semicolon (;). This indicates the end of the statement to the compiler.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10803"/>
            <a:ext cx="718792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Assigning Values to Variables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1773793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Assignment Operator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2508647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the assignment operator (=) to store a value into a declared variable.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688794"/>
            <a:ext cx="1196816" cy="1915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3928110"/>
            <a:ext cx="30328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Direct Value Assignment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423648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You can assign a literal value directly to a variable. For example: age = 25;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603796"/>
            <a:ext cx="1196816" cy="19150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8431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Variable Assignment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338649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Values can be assigned from other variables. For example: myNumber = anotherNumber;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40644"/>
            <a:ext cx="65498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Understanding Data Types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03634"/>
            <a:ext cx="3614618" cy="2490430"/>
          </a:xfrm>
          <a:prstGeom prst="roundRect">
            <a:avLst>
              <a:gd name="adj" fmla="val 403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26505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Integer Data Types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146108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Represent whole numbers without decimal places, such as -10, 0, 5, 100.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403634"/>
            <a:ext cx="3614618" cy="2490430"/>
          </a:xfrm>
          <a:prstGeom prst="roundRect">
            <a:avLst>
              <a:gd name="adj" fmla="val 403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2650569"/>
            <a:ext cx="31207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Floating-Point Data Types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498056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Represent numbers with decimal places, like 3.14, -2.5, 12.0.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133380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3803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Character Data Types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875853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Store single characters, such as 'A', '!', '9'.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0178058" y="5133380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24993" y="53803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Boolean Data Types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24993" y="5875853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Represent true or false values.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3050" y="641628"/>
            <a:ext cx="6983849" cy="686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spc="-130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Exploring Integer Data Types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050" y="1677710"/>
            <a:ext cx="583287" cy="5832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03050" y="2494240"/>
            <a:ext cx="274498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03050" y="2977277"/>
            <a:ext cx="3580328" cy="1493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most common integer type. It represents whole numbers within a specified range, often -32,768 to 32,767.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303" y="1677710"/>
            <a:ext cx="583287" cy="5832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33303" y="2494240"/>
            <a:ext cx="274498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short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33303" y="2977277"/>
            <a:ext cx="3580448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smaller integer type that can store values within a smaller range.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050" y="5170765"/>
            <a:ext cx="583287" cy="5832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03050" y="5987296"/>
            <a:ext cx="274498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long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303050" y="6470333"/>
            <a:ext cx="3580328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larger integer type that can store values within a wider range than an int.</a:t>
            </a:r>
            <a:endParaRPr lang="en-US" sz="18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3303" y="5170765"/>
            <a:ext cx="583287" cy="5832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33303" y="5987296"/>
            <a:ext cx="274498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long long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33303" y="6470333"/>
            <a:ext cx="3580448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largest integer type in C++. It can store values over a very wide range.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65127"/>
            <a:ext cx="639139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Floating-Point Data Types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147774"/>
            <a:ext cx="3554730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b="1" spc="-18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float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6693337" y="42367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float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24124" y="4732258"/>
            <a:ext cx="3554730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Single-precision floating-point numbers, used for storing decimal numbers with a smaller range and precision.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237827" y="3147774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b="1" spc="-18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double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10607159" y="42367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double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7827" y="4732258"/>
            <a:ext cx="355484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Double-precision floating-point numbers, which offer a wider range and higher precision for storing decimal values.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763" y="603766"/>
            <a:ext cx="515504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spc="-122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Character Data Types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0489" y="1686282"/>
            <a:ext cx="2160984" cy="19433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0261" y="2697480"/>
            <a:ext cx="101322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5340548" y="2255877"/>
            <a:ext cx="25774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char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340548" y="2709505"/>
            <a:ext cx="4620339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Stores a single character value, like 'A', '!', or '9'.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6242" y="3641765"/>
            <a:ext cx="8632627" cy="15240"/>
          </a:xfrm>
          <a:prstGeom prst="roundRect">
            <a:avLst>
              <a:gd name="adj" fmla="val 603804"/>
            </a:avLst>
          </a:prstGeom>
          <a:solidFill>
            <a:srgbClr val="971B5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997" y="3684389"/>
            <a:ext cx="4321969" cy="19433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1328" y="4436983"/>
            <a:ext cx="159306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6421041" y="4078724"/>
            <a:ext cx="25774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ASCII Encoding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6421041" y="4532352"/>
            <a:ext cx="7223522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Characters are represented by numerical values using the ASCII (American Standard Code for Information Interchange) system.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6734" y="5639872"/>
            <a:ext cx="7552134" cy="15240"/>
          </a:xfrm>
          <a:prstGeom prst="roundRect">
            <a:avLst>
              <a:gd name="adj" fmla="val 603804"/>
            </a:avLst>
          </a:prstGeom>
          <a:solidFill>
            <a:srgbClr val="971B5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05" y="5682496"/>
            <a:ext cx="6482953" cy="19433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2995" y="6435090"/>
            <a:ext cx="155972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7501533" y="5901571"/>
            <a:ext cx="257746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Wide Characters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7501533" y="6355199"/>
            <a:ext cx="6143030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For representing a wider range of characters, such as those found in different languages, you can use the wchar_t data type.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2024-12-13T17:10:12Z</dcterms:created>
  <dcterms:modified xsi:type="dcterms:W3CDTF">2024-12-13T17:10:12Z</dcterms:modified>
</cp:coreProperties>
</file>